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972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922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22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58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748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069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803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72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62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04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98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D9B7A-F461-6642-A82E-08836371413C}" type="datetimeFigureOut">
              <a:rPr lang="nl-NL" smtClean="0"/>
              <a:t>18-02-16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1348E-BC3A-9A43-8933-8139743055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3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-document1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489152"/>
              </p:ext>
            </p:extLst>
          </p:nvPr>
        </p:nvGraphicFramePr>
        <p:xfrm>
          <a:off x="-552196" y="206067"/>
          <a:ext cx="11492631" cy="995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Document" r:id="rId4" imgW="5867400" imgH="508000" progId="Word.Document.12">
                  <p:embed/>
                </p:oleObj>
              </mc:Choice>
              <mc:Fallback>
                <p:oleObj name="Document" r:id="rId4" imgW="5867400" imgH="508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552196" y="206067"/>
                        <a:ext cx="11492631" cy="9950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571472" y="504159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olidFill>
                  <a:srgbClr val="000000"/>
                </a:solidFill>
              </a:rPr>
              <a:t>0</a:t>
            </a:r>
            <a:endParaRPr lang="nl-NL" sz="2800" dirty="0">
              <a:solidFill>
                <a:srgbClr val="00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522460" y="504159"/>
            <a:ext cx="6363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olidFill>
                  <a:srgbClr val="000000"/>
                </a:solidFill>
              </a:rPr>
              <a:t>0,475    1,875      2,5       1,875     0,475      0</a:t>
            </a:r>
            <a:endParaRPr lang="nl-NL" sz="2800" dirty="0">
              <a:solidFill>
                <a:srgbClr val="0000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2936" y="1423390"/>
            <a:ext cx="7742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2	Teken de grafiek bij de formule op het werkblad.</a:t>
            </a:r>
            <a:r>
              <a:rPr lang="en-GB" sz="2800" dirty="0"/>
              <a:t> </a:t>
            </a:r>
            <a:endParaRPr lang="nl-NL" sz="2800" dirty="0">
              <a:solidFill>
                <a:srgbClr val="000000"/>
              </a:solidFill>
            </a:endParaRPr>
          </a:p>
        </p:txBody>
      </p: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103743" y="2642329"/>
            <a:ext cx="8906111" cy="4215671"/>
            <a:chOff x="2517" y="5265"/>
            <a:chExt cx="6873" cy="3551"/>
          </a:xfrm>
        </p:grpSpPr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8820" y="7455"/>
              <a:ext cx="57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2800" b="1" i="1">
                  <a:effectLst/>
                  <a:latin typeface="Times New Roman"/>
                  <a:ea typeface="Times New Roman"/>
                </a:rPr>
                <a:t>a</a:t>
              </a:r>
              <a:endParaRPr lang="en-GB" sz="280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2517" y="5265"/>
              <a:ext cx="6567" cy="3551"/>
              <a:chOff x="777" y="840"/>
              <a:chExt cx="6567" cy="3551"/>
            </a:xfrm>
          </p:grpSpPr>
          <p:sp>
            <p:nvSpPr>
              <p:cNvPr id="11" name="Text Box 23"/>
              <p:cNvSpPr txBox="1">
                <a:spLocks noChangeArrowheads="1"/>
              </p:cNvSpPr>
              <p:nvPr/>
            </p:nvSpPr>
            <p:spPr bwMode="auto">
              <a:xfrm>
                <a:off x="3075" y="1305"/>
                <a:ext cx="2415" cy="56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nl-NL" sz="2800" b="1" cap="small">
                    <a:effectLst/>
                    <a:latin typeface="Times New Roman"/>
                    <a:ea typeface="Times New Roman"/>
                  </a:rPr>
                  <a:t>boog tennisbal</a:t>
                </a:r>
                <a:endParaRPr lang="en-GB" sz="28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12" name="Group 24"/>
              <p:cNvGrpSpPr>
                <a:grpSpLocks/>
              </p:cNvGrpSpPr>
              <p:nvPr/>
            </p:nvGrpSpPr>
            <p:grpSpPr bwMode="auto">
              <a:xfrm>
                <a:off x="777" y="1547"/>
                <a:ext cx="6567" cy="2438"/>
                <a:chOff x="777" y="1547"/>
                <a:chExt cx="6567" cy="2438"/>
              </a:xfrm>
            </p:grpSpPr>
            <p:grpSp>
              <p:nvGrpSpPr>
                <p:cNvPr id="15" name="Group 25"/>
                <p:cNvGrpSpPr>
                  <a:grpSpLocks/>
                </p:cNvGrpSpPr>
                <p:nvPr/>
              </p:nvGrpSpPr>
              <p:grpSpPr bwMode="auto">
                <a:xfrm>
                  <a:off x="1673" y="3417"/>
                  <a:ext cx="5671" cy="568"/>
                  <a:chOff x="5162" y="12777"/>
                  <a:chExt cx="5671" cy="568"/>
                </a:xfrm>
              </p:grpSpPr>
              <p:sp>
                <p:nvSpPr>
                  <p:cNvPr id="38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62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2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39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29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4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40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96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6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41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63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8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42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30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10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43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997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12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44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64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14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45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131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16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46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698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18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47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265" y="12777"/>
                    <a:ext cx="568" cy="56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360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20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p:grpSp>
            <p:grpSp>
              <p:nvGrpSpPr>
                <p:cNvPr id="16" name="Group 36"/>
                <p:cNvGrpSpPr>
                  <a:grpSpLocks/>
                </p:cNvGrpSpPr>
                <p:nvPr/>
              </p:nvGrpSpPr>
              <p:grpSpPr bwMode="auto">
                <a:xfrm>
                  <a:off x="1418" y="1701"/>
                  <a:ext cx="5670" cy="1701"/>
                  <a:chOff x="1418" y="1701"/>
                  <a:chExt cx="5670" cy="1701"/>
                </a:xfrm>
              </p:grpSpPr>
              <p:cxnSp>
                <p:nvCxnSpPr>
                  <p:cNvPr id="22" name="Line 37"/>
                  <p:cNvCxnSpPr/>
                  <p:nvPr/>
                </p:nvCxnSpPr>
                <p:spPr bwMode="auto">
                  <a:xfrm>
                    <a:off x="1418" y="1701"/>
                    <a:ext cx="567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3" name="Line 38"/>
                  <p:cNvCxnSpPr/>
                  <p:nvPr/>
                </p:nvCxnSpPr>
                <p:spPr bwMode="auto">
                  <a:xfrm>
                    <a:off x="1418" y="2268"/>
                    <a:ext cx="567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4" name="Line 39"/>
                  <p:cNvCxnSpPr/>
                  <p:nvPr/>
                </p:nvCxnSpPr>
                <p:spPr bwMode="auto">
                  <a:xfrm>
                    <a:off x="1418" y="2835"/>
                    <a:ext cx="567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5" name="Line 40"/>
                  <p:cNvCxnSpPr/>
                  <p:nvPr/>
                </p:nvCxnSpPr>
                <p:spPr bwMode="auto">
                  <a:xfrm>
                    <a:off x="1418" y="3402"/>
                    <a:ext cx="567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grpSp>
                <p:nvGrpSpPr>
                  <p:cNvPr id="26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1418" y="1701"/>
                    <a:ext cx="5670" cy="1701"/>
                    <a:chOff x="1418" y="1701"/>
                    <a:chExt cx="5670" cy="1701"/>
                  </a:xfrm>
                </p:grpSpPr>
                <p:cxnSp>
                  <p:nvCxnSpPr>
                    <p:cNvPr id="27" name="Line 42"/>
                    <p:cNvCxnSpPr/>
                    <p:nvPr/>
                  </p:nvCxnSpPr>
                  <p:spPr bwMode="auto">
                    <a:xfrm>
                      <a:off x="1418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8" name="Line 43"/>
                    <p:cNvCxnSpPr/>
                    <p:nvPr/>
                  </p:nvCxnSpPr>
                  <p:spPr bwMode="auto">
                    <a:xfrm>
                      <a:off x="1985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9" name="Line 44"/>
                    <p:cNvCxnSpPr/>
                    <p:nvPr/>
                  </p:nvCxnSpPr>
                  <p:spPr bwMode="auto">
                    <a:xfrm>
                      <a:off x="2552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0" name="Line 45"/>
                    <p:cNvCxnSpPr/>
                    <p:nvPr/>
                  </p:nvCxnSpPr>
                  <p:spPr bwMode="auto">
                    <a:xfrm>
                      <a:off x="3119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1" name="Line 46"/>
                    <p:cNvCxnSpPr/>
                    <p:nvPr/>
                  </p:nvCxnSpPr>
                  <p:spPr bwMode="auto">
                    <a:xfrm>
                      <a:off x="3686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2" name="Line 47"/>
                    <p:cNvCxnSpPr/>
                    <p:nvPr/>
                  </p:nvCxnSpPr>
                  <p:spPr bwMode="auto">
                    <a:xfrm>
                      <a:off x="4253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3" name="Line 48"/>
                    <p:cNvCxnSpPr/>
                    <p:nvPr/>
                  </p:nvCxnSpPr>
                  <p:spPr bwMode="auto">
                    <a:xfrm>
                      <a:off x="4820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4" name="Line 49"/>
                    <p:cNvCxnSpPr/>
                    <p:nvPr/>
                  </p:nvCxnSpPr>
                  <p:spPr bwMode="auto">
                    <a:xfrm>
                      <a:off x="5387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5" name="Line 50"/>
                    <p:cNvCxnSpPr/>
                    <p:nvPr/>
                  </p:nvCxnSpPr>
                  <p:spPr bwMode="auto">
                    <a:xfrm>
                      <a:off x="5954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6" name="Line 51"/>
                    <p:cNvCxnSpPr/>
                    <p:nvPr/>
                  </p:nvCxnSpPr>
                  <p:spPr bwMode="auto">
                    <a:xfrm>
                      <a:off x="6521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7" name="Line 52"/>
                    <p:cNvCxnSpPr/>
                    <p:nvPr/>
                  </p:nvCxnSpPr>
                  <p:spPr bwMode="auto">
                    <a:xfrm>
                      <a:off x="7088" y="1701"/>
                      <a:ext cx="0" cy="170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  <p:grpSp>
              <p:nvGrpSpPr>
                <p:cNvPr id="17" name="Group 53"/>
                <p:cNvGrpSpPr>
                  <a:grpSpLocks/>
                </p:cNvGrpSpPr>
                <p:nvPr/>
              </p:nvGrpSpPr>
              <p:grpSpPr bwMode="auto">
                <a:xfrm>
                  <a:off x="777" y="1547"/>
                  <a:ext cx="568" cy="2155"/>
                  <a:chOff x="4467" y="3767"/>
                  <a:chExt cx="568" cy="2155"/>
                </a:xfrm>
              </p:grpSpPr>
              <p:sp>
                <p:nvSpPr>
                  <p:cNvPr id="18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7" y="5468"/>
                    <a:ext cx="568" cy="454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3600" bIns="45720" anchor="t" anchorCtr="0" upright="1">
                    <a:noAutofit/>
                  </a:bodyPr>
                  <a:lstStyle/>
                  <a:p>
                    <a:pPr algn="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0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19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7" y="4901"/>
                    <a:ext cx="568" cy="454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3600" bIns="45720" anchor="t" anchorCtr="0" upright="1">
                    <a:noAutofit/>
                  </a:bodyPr>
                  <a:lstStyle/>
                  <a:p>
                    <a:pPr algn="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1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0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7" y="4334"/>
                    <a:ext cx="568" cy="454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3600" bIns="45720" anchor="t" anchorCtr="0" upright="1">
                    <a:noAutofit/>
                  </a:bodyPr>
                  <a:lstStyle/>
                  <a:p>
                    <a:pPr algn="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2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1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7" y="3767"/>
                    <a:ext cx="568" cy="454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3600" bIns="45720" anchor="t" anchorCtr="0" upright="1">
                    <a:noAutofit/>
                  </a:bodyPr>
                  <a:lstStyle/>
                  <a:p>
                    <a:pPr algn="r">
                      <a:spcAft>
                        <a:spcPts val="0"/>
                      </a:spcAft>
                    </a:pPr>
                    <a:r>
                      <a:rPr lang="nl-NL" sz="2800">
                        <a:effectLst/>
                        <a:latin typeface="Times New Roman"/>
                        <a:ea typeface="Times New Roman"/>
                      </a:rPr>
                      <a:t>3</a:t>
                    </a:r>
                    <a:endParaRPr lang="en-GB" sz="28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p:grpSp>
          </p:grpSp>
          <p:sp>
            <p:nvSpPr>
              <p:cNvPr id="13" name="Text Box 58"/>
              <p:cNvSpPr txBox="1">
                <a:spLocks noChangeArrowheads="1"/>
              </p:cNvSpPr>
              <p:nvPr/>
            </p:nvSpPr>
            <p:spPr bwMode="auto">
              <a:xfrm>
                <a:off x="4905" y="3825"/>
                <a:ext cx="2205" cy="56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r">
                  <a:spcAft>
                    <a:spcPts val="0"/>
                  </a:spcAft>
                </a:pPr>
                <a:r>
                  <a:rPr lang="nl-NL" sz="2800" b="1">
                    <a:effectLst/>
                    <a:latin typeface="Times New Roman"/>
                    <a:ea typeface="Times New Roman"/>
                  </a:rPr>
                  <a:t>afstand in meters</a:t>
                </a:r>
                <a:endParaRPr lang="en-GB" sz="28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4" name="Text Box 59"/>
              <p:cNvSpPr txBox="1">
                <a:spLocks noChangeArrowheads="1"/>
              </p:cNvSpPr>
              <p:nvPr/>
            </p:nvSpPr>
            <p:spPr bwMode="auto">
              <a:xfrm>
                <a:off x="1050" y="840"/>
                <a:ext cx="1215" cy="64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nl-NL" sz="2800" b="1">
                    <a:effectLst/>
                    <a:latin typeface="Times New Roman"/>
                    <a:ea typeface="Times New Roman"/>
                  </a:rPr>
                  <a:t>hoogte in</a:t>
                </a:r>
                <a:endParaRPr lang="en-GB" sz="2800">
                  <a:effectLst/>
                  <a:latin typeface="Times New Roman"/>
                  <a:ea typeface="Times New Roman"/>
                </a:endParaRPr>
              </a:p>
              <a:p>
                <a:pPr>
                  <a:spcAft>
                    <a:spcPts val="0"/>
                  </a:spcAft>
                </a:pPr>
                <a:r>
                  <a:rPr lang="nl-NL" sz="2800" b="1">
                    <a:effectLst/>
                    <a:latin typeface="Times New Roman"/>
                    <a:ea typeface="Times New Roman"/>
                  </a:rPr>
                  <a:t>meters</a:t>
                </a:r>
                <a:endParaRPr lang="en-GB" sz="2800">
                  <a:effectLst/>
                  <a:latin typeface="Times New Roman"/>
                  <a:ea typeface="Times New Roman"/>
                </a:endParaRPr>
              </a:p>
            </p:txBody>
          </p:sp>
        </p:grpSp>
      </p:grpSp>
      <p:sp>
        <p:nvSpPr>
          <p:cNvPr id="48" name="Ovaal 47"/>
          <p:cNvSpPr/>
          <p:nvPr/>
        </p:nvSpPr>
        <p:spPr>
          <a:xfrm>
            <a:off x="1669083" y="1177073"/>
            <a:ext cx="96634" cy="12425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2984883" y="1239198"/>
            <a:ext cx="96634" cy="12425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4156669" y="1143424"/>
            <a:ext cx="96634" cy="12425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5342708" y="1155017"/>
            <a:ext cx="96634" cy="12425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6419136" y="1267675"/>
            <a:ext cx="96634" cy="12425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7674645" y="1205550"/>
            <a:ext cx="96634" cy="12425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al 53"/>
          <p:cNvSpPr/>
          <p:nvPr/>
        </p:nvSpPr>
        <p:spPr>
          <a:xfrm>
            <a:off x="8612905" y="1201100"/>
            <a:ext cx="96634" cy="12425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7310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Macintosh PowerPoint</Application>
  <PresentationFormat>Diavoorstelling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Office-thema</vt:lpstr>
      <vt:lpstr>Document</vt:lpstr>
      <vt:lpstr>PowerPoint-presentatie</vt:lpstr>
    </vt:vector>
  </TitlesOfParts>
  <Company>eenruiter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Thijs de Corte</dc:creator>
  <cp:lastModifiedBy>Thijs de Corte</cp:lastModifiedBy>
  <cp:revision>1</cp:revision>
  <dcterms:created xsi:type="dcterms:W3CDTF">2016-02-18T01:31:59Z</dcterms:created>
  <dcterms:modified xsi:type="dcterms:W3CDTF">2016-02-18T01:33:43Z</dcterms:modified>
</cp:coreProperties>
</file>